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3516-4C2A-4AAC-95A9-607B61D05AEA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C50-62BB-4853-9710-C059BFEB6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474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3516-4C2A-4AAC-95A9-607B61D05AEA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C50-62BB-4853-9710-C059BFEB6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25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3516-4C2A-4AAC-95A9-607B61D05AEA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C50-62BB-4853-9710-C059BFEB6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228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3516-4C2A-4AAC-95A9-607B61D05AEA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C50-62BB-4853-9710-C059BFEB6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73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3516-4C2A-4AAC-95A9-607B61D05AEA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C50-62BB-4853-9710-C059BFEB6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222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3516-4C2A-4AAC-95A9-607B61D05AEA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C50-62BB-4853-9710-C059BFEB6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801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3516-4C2A-4AAC-95A9-607B61D05AEA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C50-62BB-4853-9710-C059BFEB6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54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3516-4C2A-4AAC-95A9-607B61D05AEA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C50-62BB-4853-9710-C059BFEB6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231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3516-4C2A-4AAC-95A9-607B61D05AEA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C50-62BB-4853-9710-C059BFEB6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917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3516-4C2A-4AAC-95A9-607B61D05AEA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C50-62BB-4853-9710-C059BFEB6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90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3516-4C2A-4AAC-95A9-607B61D05AEA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C50-62BB-4853-9710-C059BFEB6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794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83516-4C2A-4AAC-95A9-607B61D05AEA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CBC50-62BB-4853-9710-C059BFEB6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4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31" y="577622"/>
            <a:ext cx="8476333" cy="231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752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172" y="604350"/>
            <a:ext cx="8128928" cy="1830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198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025" y="373710"/>
            <a:ext cx="7274195" cy="2919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584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690" y="590258"/>
            <a:ext cx="6705600" cy="433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22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495" y="452534"/>
            <a:ext cx="4638675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708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7464" y="582969"/>
            <a:ext cx="4562475" cy="550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128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3168" y="475181"/>
            <a:ext cx="4524375" cy="555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1047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1525" y="471585"/>
            <a:ext cx="4295775" cy="544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585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2913" y="513281"/>
            <a:ext cx="4410075" cy="547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6613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679" y="469835"/>
            <a:ext cx="4810125" cy="561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666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048" y="514350"/>
            <a:ext cx="8588291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855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462" y="521250"/>
            <a:ext cx="9466574" cy="2651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539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558" y="613779"/>
            <a:ext cx="8864945" cy="2586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430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151" y="681426"/>
            <a:ext cx="8660053" cy="2239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290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388" y="452728"/>
            <a:ext cx="8824341" cy="2290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647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1454" y="614654"/>
            <a:ext cx="564832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582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8525" y="661987"/>
            <a:ext cx="5314950" cy="553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983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97" y="714570"/>
            <a:ext cx="8327127" cy="2084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225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tmangiapane</dc:creator>
  <cp:lastModifiedBy>tmangiapane</cp:lastModifiedBy>
  <cp:revision>1</cp:revision>
  <dcterms:created xsi:type="dcterms:W3CDTF">2015-09-17T11:32:44Z</dcterms:created>
  <dcterms:modified xsi:type="dcterms:W3CDTF">2015-09-17T11:33:05Z</dcterms:modified>
</cp:coreProperties>
</file>