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4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9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7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9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4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1DF-F46B-4EE9-B6C9-3DFABA0D2C5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34D9B-BCAE-44C7-A36A-1A4F0F7D4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8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28.xml"/><Relationship Id="rId18" Type="http://schemas.openxmlformats.org/officeDocument/2006/relationships/slide" Target="slide24.xml"/><Relationship Id="rId26" Type="http://schemas.openxmlformats.org/officeDocument/2006/relationships/slide" Target="slide6.xml"/><Relationship Id="rId3" Type="http://schemas.openxmlformats.org/officeDocument/2006/relationships/slide" Target="slide7.xml"/><Relationship Id="rId21" Type="http://schemas.openxmlformats.org/officeDocument/2006/relationships/slide" Target="slide10.xml"/><Relationship Id="rId7" Type="http://schemas.openxmlformats.org/officeDocument/2006/relationships/slide" Target="slide27.xml"/><Relationship Id="rId12" Type="http://schemas.openxmlformats.org/officeDocument/2006/relationships/slide" Target="slide23.xml"/><Relationship Id="rId17" Type="http://schemas.openxmlformats.org/officeDocument/2006/relationships/slide" Target="slide19.xml"/><Relationship Id="rId25" Type="http://schemas.openxmlformats.org/officeDocument/2006/relationships/slide" Target="slide30.xml"/><Relationship Id="rId2" Type="http://schemas.openxmlformats.org/officeDocument/2006/relationships/slide" Target="slide2.xml"/><Relationship Id="rId16" Type="http://schemas.openxmlformats.org/officeDocument/2006/relationships/slide" Target="slide14.xml"/><Relationship Id="rId20" Type="http://schemas.openxmlformats.org/officeDocument/2006/relationships/slide" Target="slide5.xml"/><Relationship Id="rId29" Type="http://schemas.openxmlformats.org/officeDocument/2006/relationships/slide" Target="slide2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18.xml"/><Relationship Id="rId24" Type="http://schemas.openxmlformats.org/officeDocument/2006/relationships/slide" Target="slide25.xml"/><Relationship Id="rId5" Type="http://schemas.openxmlformats.org/officeDocument/2006/relationships/slide" Target="slide17.xml"/><Relationship Id="rId15" Type="http://schemas.openxmlformats.org/officeDocument/2006/relationships/slide" Target="slide9.xml"/><Relationship Id="rId23" Type="http://schemas.openxmlformats.org/officeDocument/2006/relationships/slide" Target="slide20.xml"/><Relationship Id="rId28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9.xml"/><Relationship Id="rId31" Type="http://schemas.openxmlformats.org/officeDocument/2006/relationships/slide" Target="slide31.xml"/><Relationship Id="rId4" Type="http://schemas.openxmlformats.org/officeDocument/2006/relationships/slide" Target="slide12.xml"/><Relationship Id="rId9" Type="http://schemas.openxmlformats.org/officeDocument/2006/relationships/slide" Target="slide8.xml"/><Relationship Id="rId14" Type="http://schemas.openxmlformats.org/officeDocument/2006/relationships/slide" Target="slide4.xml"/><Relationship Id="rId22" Type="http://schemas.openxmlformats.org/officeDocument/2006/relationships/slide" Target="slide15.xml"/><Relationship Id="rId27" Type="http://schemas.openxmlformats.org/officeDocument/2006/relationships/slide" Target="slide11.xml"/><Relationship Id="rId30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tm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tmp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5.tmp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tmp"/><Relationship Id="rId5" Type="http://schemas.openxmlformats.org/officeDocument/2006/relationships/image" Target="../media/image24.tmp"/><Relationship Id="rId4" Type="http://schemas.openxmlformats.org/officeDocument/2006/relationships/image" Target="../media/image20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tm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tmp"/><Relationship Id="rId4" Type="http://schemas.openxmlformats.org/officeDocument/2006/relationships/image" Target="../media/image30.tm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tm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4.tmp"/><Relationship Id="rId4" Type="http://schemas.openxmlformats.org/officeDocument/2006/relationships/image" Target="../media/image30.tmp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15.tmp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tmp"/><Relationship Id="rId5" Type="http://schemas.openxmlformats.org/officeDocument/2006/relationships/image" Target="../media/image34.tmp"/><Relationship Id="rId4" Type="http://schemas.openxmlformats.org/officeDocument/2006/relationships/image" Target="../media/image30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tmp"/><Relationship Id="rId4" Type="http://schemas.openxmlformats.org/officeDocument/2006/relationships/image" Target="../media/image30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86672"/>
              </p:ext>
            </p:extLst>
          </p:nvPr>
        </p:nvGraphicFramePr>
        <p:xfrm>
          <a:off x="304800" y="381000"/>
          <a:ext cx="8305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9.1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9.2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9.3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10.1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10.2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3600" dirty="0" smtClean="0"/>
                        <a:t>10.3</a:t>
                      </a:r>
                      <a:endParaRPr lang="en-US" sz="3600" dirty="0"/>
                    </a:p>
                  </a:txBody>
                  <a:tcPr anchor="ctr"/>
                </a:tc>
              </a:tr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3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4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5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6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7" action="ppaction://hlinksldjump"/>
                        </a:rPr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8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9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0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1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2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3" action="ppaction://hlinksldjump"/>
                        </a:rPr>
                        <a:t>20</a:t>
                      </a:r>
                      <a:endParaRPr lang="en-US" dirty="0"/>
                    </a:p>
                  </a:txBody>
                  <a:tcPr anchor="ctr"/>
                </a:tc>
              </a:tr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4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5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6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7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8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19" action="ppaction://hlinksldjump"/>
                        </a:rPr>
                        <a:t>30</a:t>
                      </a:r>
                      <a:endParaRPr lang="en-US" dirty="0"/>
                    </a:p>
                  </a:txBody>
                  <a:tcPr anchor="ctr"/>
                </a:tc>
              </a:tr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0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1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2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3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4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5" action="ppaction://hlinksldjump"/>
                        </a:rPr>
                        <a:t>40</a:t>
                      </a:r>
                      <a:endParaRPr lang="en-US" dirty="0"/>
                    </a:p>
                  </a:txBody>
                  <a:tcPr anchor="ctr"/>
                </a:tc>
              </a:tr>
              <a:tr h="965200"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6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7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8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29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30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>
                          <a:hlinkClick r:id="rId31" action="ppaction://hlinksldjump"/>
                        </a:rPr>
                        <a:t>50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84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– 40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3352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6287378" cy="116221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09800"/>
            <a:ext cx="3781953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4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– 50 Points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72427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799"/>
            <a:ext cx="4114800" cy="6943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2260600"/>
            <a:ext cx="838200" cy="93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6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– 10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798656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74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– 20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447800"/>
            <a:ext cx="9144000" cy="62669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– 30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3" y="1447800"/>
            <a:ext cx="7735380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3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– 40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0" y="1447800"/>
            <a:ext cx="8029937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26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 – 50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2186"/>
            <a:ext cx="9144000" cy="287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60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10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37" y="1524000"/>
            <a:ext cx="6087325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497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20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8" y="1444337"/>
            <a:ext cx="5067301" cy="14478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24000"/>
            <a:ext cx="4040596" cy="143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3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30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8" y="1444337"/>
            <a:ext cx="5067301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5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– 10 Points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686800" cy="13821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2209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7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40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8" y="1444337"/>
            <a:ext cx="5067301" cy="14478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53" y="1625236"/>
            <a:ext cx="3682202" cy="168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25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– 50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48" y="1444337"/>
            <a:ext cx="5067301" cy="1447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53977"/>
            <a:ext cx="3210044" cy="123816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53" y="1625236"/>
            <a:ext cx="3682202" cy="168582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389784"/>
              </p:ext>
            </p:extLst>
          </p:nvPr>
        </p:nvGraphicFramePr>
        <p:xfrm>
          <a:off x="3679510" y="1596933"/>
          <a:ext cx="33432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7" imgW="1079032" imgH="393529" progId="Equation.DSMT4">
                  <p:embed/>
                </p:oleObj>
              </mc:Choice>
              <mc:Fallback>
                <p:oleObj name="Equation" r:id="rId7" imgW="1079032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510" y="1596933"/>
                        <a:ext cx="3343275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42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10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76" y="1447800"/>
            <a:ext cx="5819646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34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</a:t>
            </a:r>
            <a:r>
              <a:rPr lang="en-US" dirty="0"/>
              <a:t>2</a:t>
            </a:r>
            <a:r>
              <a:rPr lang="en-US" dirty="0" smtClean="0"/>
              <a:t>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659" y="1255734"/>
            <a:ext cx="620268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2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30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5400"/>
            <a:ext cx="9144000" cy="125335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" y="2785973"/>
            <a:ext cx="6830379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79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</a:t>
            </a:r>
            <a:r>
              <a:rPr lang="en-US" dirty="0"/>
              <a:t>4</a:t>
            </a:r>
            <a:r>
              <a:rPr lang="en-US" dirty="0" smtClean="0"/>
              <a:t>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501" y="1093940"/>
            <a:ext cx="6404995" cy="136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86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10.2 – 50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501" y="1093940"/>
            <a:ext cx="6404995" cy="136846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129" y="1265162"/>
            <a:ext cx="4874367" cy="128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4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</a:t>
            </a:r>
            <a:r>
              <a:rPr lang="en-US" dirty="0"/>
              <a:t>1</a:t>
            </a:r>
            <a:r>
              <a:rPr lang="en-US" dirty="0" smtClean="0"/>
              <a:t>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5400"/>
            <a:ext cx="9144000" cy="112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51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20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21496"/>
            <a:ext cx="8341895" cy="990600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908207"/>
              </p:ext>
            </p:extLst>
          </p:nvPr>
        </p:nvGraphicFramePr>
        <p:xfrm>
          <a:off x="4953000" y="1295400"/>
          <a:ext cx="351869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634449" imgH="177646" progId="Equation.DSMT4">
                  <p:embed/>
                </p:oleObj>
              </mc:Choice>
              <mc:Fallback>
                <p:oleObj name="Equation" r:id="rId6" imgW="634449" imgH="177646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95400"/>
                        <a:ext cx="3518694" cy="990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772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</a:t>
            </a:r>
            <a:r>
              <a:rPr lang="en-US" dirty="0"/>
              <a:t>3</a:t>
            </a:r>
            <a:r>
              <a:rPr lang="en-US" dirty="0" smtClean="0"/>
              <a:t>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9517" y="3689959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295400"/>
            <a:ext cx="7543801" cy="89582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885" y="1169858"/>
            <a:ext cx="3352800" cy="1279180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769513"/>
              </p:ext>
            </p:extLst>
          </p:nvPr>
        </p:nvGraphicFramePr>
        <p:xfrm>
          <a:off x="4619062" y="1432986"/>
          <a:ext cx="4191000" cy="758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7" imgW="1129810" imgH="203112" progId="Equation.DSMT4">
                  <p:embed/>
                </p:oleObj>
              </mc:Choice>
              <mc:Fallback>
                <p:oleObj name="Equation" r:id="rId7" imgW="1129810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062" y="1432986"/>
                        <a:ext cx="4191000" cy="7582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5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– 20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209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80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7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295400"/>
            <a:ext cx="7543801" cy="895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40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31" y="1295400"/>
            <a:ext cx="3943535" cy="97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63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10.3 – 50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6576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99" y="3367079"/>
            <a:ext cx="362001" cy="12384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184" y="3224184"/>
            <a:ext cx="409632" cy="40963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92" y="1231726"/>
            <a:ext cx="761238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3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– 30 Points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6272"/>
            <a:ext cx="8992856" cy="14670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09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7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– 40 Points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6272"/>
            <a:ext cx="8992856" cy="14670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018"/>
            <a:ext cx="9144000" cy="1849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2067779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3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– 50 Points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476272"/>
            <a:ext cx="8956964" cy="10349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81400" y="2133600"/>
            <a:ext cx="51054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2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– 10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3352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458200" cy="107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91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– 20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3352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7" y="1447800"/>
            <a:ext cx="9078593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49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– 30 Points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3352800"/>
            <a:ext cx="563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6" y="1524000"/>
            <a:ext cx="7687748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33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156</Words>
  <Application>Microsoft Office PowerPoint</Application>
  <PresentationFormat>On-screen Show (4:3)</PresentationFormat>
  <Paragraphs>66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MathType 6.0 Equation</vt:lpstr>
      <vt:lpstr>PowerPoint Presentation</vt:lpstr>
      <vt:lpstr>9.1 – 10 Points</vt:lpstr>
      <vt:lpstr>9.1 – 20 Points</vt:lpstr>
      <vt:lpstr>9.1 – 30 Points</vt:lpstr>
      <vt:lpstr>9.1 – 40 Points</vt:lpstr>
      <vt:lpstr>9.1 – 50 Points</vt:lpstr>
      <vt:lpstr>9.2 – 10 Points</vt:lpstr>
      <vt:lpstr>9.2 – 20 Points</vt:lpstr>
      <vt:lpstr>9.2 – 30 Points</vt:lpstr>
      <vt:lpstr>9.2 – 40 Points</vt:lpstr>
      <vt:lpstr>9.2 – 50 Points</vt:lpstr>
      <vt:lpstr>9.3 – 10 Points</vt:lpstr>
      <vt:lpstr>9.3 – 20 Points</vt:lpstr>
      <vt:lpstr>9.3 – 30 Points</vt:lpstr>
      <vt:lpstr>9.3 – 40 Points</vt:lpstr>
      <vt:lpstr>9.3 – 50 Points</vt:lpstr>
      <vt:lpstr>10.1 – 10 Points</vt:lpstr>
      <vt:lpstr>10.1 – 20 Points</vt:lpstr>
      <vt:lpstr>10.1 – 30 Points</vt:lpstr>
      <vt:lpstr>10.1 – 40 Points</vt:lpstr>
      <vt:lpstr>10.1 – 50 Points</vt:lpstr>
      <vt:lpstr>10.2 – 10 Points</vt:lpstr>
      <vt:lpstr>10.2 – 20 Points</vt:lpstr>
      <vt:lpstr>10.2 – 30 Points</vt:lpstr>
      <vt:lpstr>10.2 – 40 Points</vt:lpstr>
      <vt:lpstr>10.2 – 50 Points</vt:lpstr>
      <vt:lpstr>10.3 – 10 Points</vt:lpstr>
      <vt:lpstr>10.3 – 20 Points</vt:lpstr>
      <vt:lpstr>10.3 – 30 Points</vt:lpstr>
      <vt:lpstr>10.3 – 40 Points</vt:lpstr>
      <vt:lpstr>10.3 – 50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AutoBVT</cp:lastModifiedBy>
  <cp:revision>13</cp:revision>
  <dcterms:created xsi:type="dcterms:W3CDTF">2015-06-01T12:30:28Z</dcterms:created>
  <dcterms:modified xsi:type="dcterms:W3CDTF">2016-05-27T13:25:51Z</dcterms:modified>
</cp:coreProperties>
</file>